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7" r:id="rId2"/>
    <p:sldId id="263" r:id="rId3"/>
    <p:sldId id="256" r:id="rId4"/>
    <p:sldId id="258" r:id="rId5"/>
    <p:sldId id="259" r:id="rId6"/>
    <p:sldId id="264" r:id="rId7"/>
    <p:sldId id="269" r:id="rId8"/>
    <p:sldId id="270" r:id="rId9"/>
    <p:sldId id="268" r:id="rId10"/>
    <p:sldId id="261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0171-685B-4AA5-B257-CF6E371A2FB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49E1-A7EE-404A-8742-9B510A7C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9E1-A7EE-404A-8742-9B510A7C6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2D6261-D30E-4F33-9DBC-300DC7634BB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488445-8700-42D8-A1DC-8773DD481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900" y="18288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can tell the temporary state of household objects and rooms using the verb </a:t>
            </a:r>
            <a:r>
              <a:rPr lang="en-US" sz="3600" dirty="0" err="1" smtClean="0"/>
              <a:t>estar</a:t>
            </a:r>
            <a:r>
              <a:rPr lang="en-US" sz="3600" dirty="0" smtClean="0"/>
              <a:t>, </a:t>
            </a:r>
            <a:r>
              <a:rPr lang="en-US" sz="3600" dirty="0" err="1" smtClean="0"/>
              <a:t>tener</a:t>
            </a:r>
            <a:r>
              <a:rPr lang="en-US" sz="3600" dirty="0" smtClean="0"/>
              <a:t>, </a:t>
            </a:r>
            <a:r>
              <a:rPr lang="en-US" sz="3600" dirty="0" err="1" smtClean="0"/>
              <a:t>haber</a:t>
            </a:r>
            <a:r>
              <a:rPr lang="en-US" sz="3600" dirty="0" smtClean="0"/>
              <a:t>. </a:t>
            </a:r>
            <a:endParaRPr lang="en-US" sz="3600" dirty="0"/>
          </a:p>
          <a:p>
            <a:r>
              <a:rPr lang="en-US" sz="3600" dirty="0"/>
              <a:t>I can give and respond to affirmative </a:t>
            </a:r>
            <a:r>
              <a:rPr lang="en-US" sz="3600" dirty="0" err="1"/>
              <a:t>tú</a:t>
            </a:r>
            <a:r>
              <a:rPr lang="en-US" sz="3600" dirty="0"/>
              <a:t> commands involving </a:t>
            </a:r>
            <a:r>
              <a:rPr lang="en-US" sz="3600" dirty="0" err="1"/>
              <a:t>quehaceres</a:t>
            </a:r>
            <a:r>
              <a:rPr lang="en-US" sz="3600" dirty="0"/>
              <a:t> vocabulary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Vamos</a:t>
            </a:r>
            <a:r>
              <a:rPr lang="en-US" sz="4800" b="1" dirty="0" smtClean="0"/>
              <a:t> a </a:t>
            </a:r>
            <a:r>
              <a:rPr lang="en-US" sz="4800" b="1" dirty="0" err="1" smtClean="0"/>
              <a:t>practicar</a:t>
            </a:r>
            <a:r>
              <a:rPr lang="en-US" sz="4800" b="1" dirty="0" smtClean="0"/>
              <a:t> con…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</a:rPr>
              <a:t>¡</a:t>
            </a:r>
            <a:r>
              <a:rPr lang="en-US" sz="8000" b="1" dirty="0" err="1" smtClean="0">
                <a:solidFill>
                  <a:srgbClr val="00B050"/>
                </a:solidFill>
              </a:rPr>
              <a:t>Simón</a:t>
            </a:r>
            <a:r>
              <a:rPr lang="en-US" sz="8000" b="1" dirty="0" smtClean="0">
                <a:solidFill>
                  <a:srgbClr val="00B050"/>
                </a:solidFill>
              </a:rPr>
              <a:t> dice!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¡</a:t>
            </a:r>
            <a:r>
              <a:rPr lang="en-US" b="1" dirty="0" err="1" smtClean="0"/>
              <a:t>Vamos</a:t>
            </a:r>
            <a:r>
              <a:rPr lang="en-US" b="1" dirty="0" smtClean="0"/>
              <a:t> a </a:t>
            </a:r>
            <a:r>
              <a:rPr lang="en-US" b="1" dirty="0" err="1" smtClean="0"/>
              <a:t>escribir</a:t>
            </a:r>
            <a:r>
              <a:rPr lang="en-US" b="1" dirty="0" smtClean="0"/>
              <a:t> </a:t>
            </a:r>
            <a:r>
              <a:rPr lang="en-US" b="1" dirty="0" err="1" smtClean="0"/>
              <a:t>juntos</a:t>
            </a:r>
            <a:r>
              <a:rPr lang="en-US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3900" y="191203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Describe – </a:t>
            </a:r>
            <a:r>
              <a:rPr lang="en-US" sz="2400" dirty="0" err="1"/>
              <a:t>e</a:t>
            </a:r>
            <a:r>
              <a:rPr lang="en-US" sz="2400" dirty="0" err="1" smtClean="0"/>
              <a:t>star</a:t>
            </a:r>
            <a:r>
              <a:rPr lang="en-US" sz="2400" dirty="0" smtClean="0"/>
              <a:t>, </a:t>
            </a:r>
            <a:r>
              <a:rPr lang="en-US" sz="2400" dirty="0" err="1" smtClean="0"/>
              <a:t>tener</a:t>
            </a:r>
            <a:r>
              <a:rPr lang="en-US" sz="2400" dirty="0" smtClean="0"/>
              <a:t>, </a:t>
            </a:r>
            <a:r>
              <a:rPr lang="en-US" sz="2400" dirty="0" err="1" smtClean="0"/>
              <a:t>haber</a:t>
            </a:r>
            <a:endParaRPr lang="en-US" sz="2400" dirty="0" smtClean="0"/>
          </a:p>
          <a:p>
            <a:r>
              <a:rPr lang="en-US" sz="2400" dirty="0" smtClean="0"/>
              <a:t>2. Command – affirmative </a:t>
            </a:r>
            <a:r>
              <a:rPr lang="en-US" sz="2400" dirty="0" err="1" smtClean="0"/>
              <a:t>tú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558365"/>
            <a:ext cx="5562600" cy="31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516488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 </a:t>
            </a:r>
            <a:r>
              <a:rPr lang="en-US" sz="2800" b="1" dirty="0" err="1" smtClean="0"/>
              <a:t>coche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sucio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51608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¡</a:t>
            </a:r>
            <a:r>
              <a:rPr lang="en-US" sz="2800" b="1" dirty="0" err="1" smtClean="0"/>
              <a:t>Limpia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coche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45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03" y="842456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¡</a:t>
            </a:r>
            <a:r>
              <a:rPr lang="en-US" sz="4800" b="1" dirty="0" err="1" smtClean="0"/>
              <a:t>Juguemos</a:t>
            </a:r>
            <a:r>
              <a:rPr lang="en-US" sz="4800" b="1" dirty="0" smtClean="0"/>
              <a:t>!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044941"/>
            <a:ext cx="1436844" cy="75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dirty dish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55" y="1861066"/>
            <a:ext cx="1439545" cy="97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messy bed clip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22" y="3100695"/>
            <a:ext cx="1513523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dirty footprin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7" y="3093717"/>
            <a:ext cx="1650365" cy="113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hungry dog clip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1066800" cy="11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frugalhappyfamilies.com/clipart.images/laundry2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5" y="3052760"/>
            <a:ext cx="151542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Corey\Desktop\trash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5478"/>
            <a:ext cx="1328738" cy="135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ed mattress cleaning slumber party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4" y="4413406"/>
            <a:ext cx="1821338" cy="14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cooking clipart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17" y="4546279"/>
            <a:ext cx="1671638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Corey\Desktop\download (2)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2" y="2910194"/>
            <a:ext cx="1843088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 result for stack of clean dishes clipart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54" l="2182" r="93091">
                        <a14:foregroundMark x1="49455" y1="6557" x2="49455" y2="6557"/>
                        <a14:foregroundMark x1="49455" y1="6557" x2="75273" y2="16393"/>
                        <a14:foregroundMark x1="62909" y1="10929" x2="64364" y2="8197"/>
                        <a14:foregroundMark x1="62545" y1="10929" x2="62545" y2="6011"/>
                        <a14:foregroundMark x1="62545" y1="8743" x2="64364" y2="3279"/>
                        <a14:foregroundMark x1="50182" y1="6011" x2="22909" y2="22404"/>
                        <a14:foregroundMark x1="62545" y1="6557" x2="61818" y2="12568"/>
                        <a14:foregroundMark x1="44727" y1="6557" x2="17455" y2="32240"/>
                        <a14:foregroundMark x1="15636" y1="37705" x2="15636" y2="37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56" y="3093717"/>
            <a:ext cx="647700" cy="5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www.comfortairwi.com/wp-content/uploads/2013/02/furniture-is-extra-dusty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4473246"/>
            <a:ext cx="1709738" cy="142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" y="1838922"/>
            <a:ext cx="2056922" cy="1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8331" y="1307068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perro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 comida.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8331" y="2765625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¡Da de comer al </a:t>
            </a:r>
            <a:r>
              <a:rPr lang="en-US" dirty="0" err="1" smtClean="0"/>
              <a:t>perro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0523" y="2916029"/>
            <a:ext cx="29772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cama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desordenada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47979" y="4044074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¡</a:t>
            </a:r>
            <a:r>
              <a:rPr lang="en-US" dirty="0" err="1" smtClean="0"/>
              <a:t>Haz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Reglas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55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Player 1.  </a:t>
            </a:r>
            <a:r>
              <a:rPr lang="en-US" dirty="0" smtClean="0"/>
              <a:t>Toss the ball into the cup. Say a sentence that describes the vocabulary word found in the cup using the verb </a:t>
            </a:r>
            <a:r>
              <a:rPr lang="en-US" dirty="0" err="1" smtClean="0"/>
              <a:t>estar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(ex.  El </a:t>
            </a:r>
            <a:r>
              <a:rPr lang="en-US" dirty="0" err="1" smtClean="0"/>
              <a:t>coche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roto. / Las </a:t>
            </a:r>
            <a:r>
              <a:rPr lang="en-US" dirty="0" err="1" smtClean="0"/>
              <a:t>ventanas</a:t>
            </a:r>
            <a:r>
              <a:rPr lang="en-US" dirty="0" smtClean="0"/>
              <a:t>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sucios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Player 2.  </a:t>
            </a:r>
            <a:r>
              <a:rPr lang="en-US" dirty="0" smtClean="0"/>
              <a:t>Give the person in #1 an affirmative </a:t>
            </a:r>
            <a:r>
              <a:rPr lang="en-US" dirty="0" err="1" smtClean="0"/>
              <a:t>tu</a:t>
            </a:r>
            <a:r>
              <a:rPr lang="en-US" dirty="0" smtClean="0"/>
              <a:t> command.</a:t>
            </a:r>
          </a:p>
          <a:p>
            <a:r>
              <a:rPr lang="en-US" dirty="0" smtClean="0"/>
              <a:t>(ex. ¡</a:t>
            </a:r>
            <a:r>
              <a:rPr lang="en-US" dirty="0" err="1" smtClean="0"/>
              <a:t>Repara</a:t>
            </a:r>
            <a:r>
              <a:rPr lang="en-US" dirty="0" smtClean="0"/>
              <a:t> el </a:t>
            </a:r>
            <a:r>
              <a:rPr lang="en-US" dirty="0" err="1" smtClean="0"/>
              <a:t>coche</a:t>
            </a:r>
            <a:r>
              <a:rPr lang="en-US" dirty="0" smtClean="0"/>
              <a:t>! / ¡Lava las </a:t>
            </a:r>
            <a:r>
              <a:rPr lang="en-US" dirty="0" err="1" smtClean="0"/>
              <a:t>ventanas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Player 3.  </a:t>
            </a:r>
            <a:r>
              <a:rPr lang="en-US" dirty="0" smtClean="0"/>
              <a:t>Listen to and write sentence # 1.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</a:rPr>
              <a:t>Player 4. </a:t>
            </a:r>
            <a:r>
              <a:rPr lang="en-US" dirty="0" smtClean="0"/>
              <a:t>Listen to and write sentence #2.</a:t>
            </a:r>
          </a:p>
          <a:p>
            <a:r>
              <a:rPr lang="en-US" dirty="0" smtClean="0"/>
              <a:t> </a:t>
            </a:r>
          </a:p>
          <a:p>
            <a:r>
              <a:rPr lang="en-US" sz="4000" b="1" dirty="0" smtClean="0">
                <a:solidFill>
                  <a:srgbClr val="FC2D04"/>
                </a:solidFill>
              </a:rPr>
              <a:t>Repeat</a:t>
            </a:r>
            <a:r>
              <a:rPr lang="en-US" dirty="0" smtClean="0"/>
              <a:t>  until </a:t>
            </a:r>
            <a:r>
              <a:rPr lang="en-US" b="1" dirty="0" smtClean="0">
                <a:solidFill>
                  <a:srgbClr val="FC2D04"/>
                </a:solidFill>
              </a:rPr>
              <a:t>all people </a:t>
            </a:r>
            <a:r>
              <a:rPr lang="en-US" dirty="0" smtClean="0"/>
              <a:t>in the group have had a turn to do </a:t>
            </a:r>
            <a:r>
              <a:rPr lang="en-US" b="1" dirty="0" smtClean="0">
                <a:solidFill>
                  <a:srgbClr val="FC2D04"/>
                </a:solidFill>
              </a:rPr>
              <a:t>all 4 </a:t>
            </a:r>
            <a:r>
              <a:rPr lang="en-US" dirty="0" smtClean="0"/>
              <a:t>parts or until time is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4.bp.blogspot.com/-TbS-pWUapvs/WQvWKDJBfEI/AAAAAAAAPGU/wANIs9__LxAwJUwU8cYC0V9plgvYNKGZQCLcB/s1600/Cinderella%2Blarge%2Bro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03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500" y="54483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Cenicienta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975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901" y="990600"/>
            <a:ext cx="5723468" cy="1828090"/>
          </a:xfrm>
        </p:spPr>
        <p:txBody>
          <a:bodyPr/>
          <a:lstStyle/>
          <a:p>
            <a:r>
              <a:rPr lang="en-US" b="1" dirty="0" smtClean="0"/>
              <a:t>Affirmative </a:t>
            </a:r>
            <a:r>
              <a:rPr lang="en-US" b="1" dirty="0" err="1" smtClean="0"/>
              <a:t>tú</a:t>
            </a:r>
            <a:r>
              <a:rPr lang="en-US" b="1" dirty="0" smtClean="0"/>
              <a:t> commands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98151"/>
            <a:ext cx="2819400" cy="16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0" y="3833825"/>
            <a:ext cx="2116359" cy="16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819" y="346449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Amigos</a:t>
            </a:r>
            <a:endParaRPr lang="en-US" dirty="0"/>
          </a:p>
        </p:txBody>
      </p:sp>
      <p:pic>
        <p:nvPicPr>
          <p:cNvPr id="1029" name="Picture 5" descr="http://images.clipartpanda.com/family-clipart-b26db6314601357bb3e105af754f7c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11" y="3216477"/>
            <a:ext cx="2727195" cy="20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5110" y="5290066"/>
            <a:ext cx="272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4644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Niños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2300" y="214646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habl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300" y="317379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le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21485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escrib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6600" y="214646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ar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3160924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er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2243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762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¿</a:t>
            </a:r>
            <a:r>
              <a:rPr lang="en-US" sz="4800" b="1" dirty="0">
                <a:latin typeface="+mj-lt"/>
              </a:rPr>
              <a:t>C</a:t>
            </a:r>
            <a:r>
              <a:rPr lang="en-US" sz="4800" b="1" dirty="0" smtClean="0">
                <a:latin typeface="+mj-lt"/>
              </a:rPr>
              <a:t>omo se forma?</a:t>
            </a:r>
            <a:endParaRPr lang="en-US" sz="4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050" y="4224304"/>
            <a:ext cx="67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ir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44563"/>
            <a:ext cx="64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50" y="3160925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23052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form of the verb does this look like?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319319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38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6" grpId="0"/>
      <p:bldP spid="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Vamos</a:t>
            </a:r>
            <a:r>
              <a:rPr lang="en-US" sz="4800" b="1" dirty="0" smtClean="0"/>
              <a:t> a </a:t>
            </a:r>
            <a:r>
              <a:rPr lang="en-US" sz="4800" b="1" dirty="0" err="1" smtClean="0"/>
              <a:t>comparar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144887"/>
            <a:ext cx="1142999" cy="8520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Infinitivo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86199" y="2147456"/>
            <a:ext cx="4267201" cy="8494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Presente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5400" y="2996942"/>
            <a:ext cx="1143000" cy="277977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Hablar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Leer</a:t>
            </a:r>
          </a:p>
          <a:p>
            <a:pPr marL="0" indent="0">
              <a:buNone/>
            </a:pPr>
            <a:r>
              <a:rPr lang="en-US" dirty="0" err="1" smtClean="0"/>
              <a:t>escribir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886198" y="2996943"/>
            <a:ext cx="4267201" cy="277977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él</a:t>
            </a:r>
            <a:r>
              <a:rPr lang="en-US" dirty="0" smtClean="0"/>
              <a:t>            </a:t>
            </a:r>
            <a:r>
              <a:rPr lang="en-US" dirty="0" err="1" smtClean="0"/>
              <a:t>habla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ella</a:t>
            </a:r>
            <a:r>
              <a:rPr lang="en-US" dirty="0" smtClean="0"/>
              <a:t>         lee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Ud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escribe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38400" y="2147455"/>
            <a:ext cx="1447799" cy="8494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Affirmative 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38400" y="2996943"/>
            <a:ext cx="1447799" cy="2779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</a:t>
            </a:r>
            <a:r>
              <a:rPr lang="en-US" dirty="0" err="1" smtClean="0"/>
              <a:t>Habla</a:t>
            </a:r>
            <a:r>
              <a:rPr lang="en-US" dirty="0" smtClean="0"/>
              <a:t>!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¡Lee!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¡Escribe!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410200" y="3089393"/>
            <a:ext cx="228600" cy="1295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95400"/>
            <a:ext cx="5723468" cy="1260824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¡</a:t>
            </a:r>
            <a:r>
              <a:rPr lang="en-US" sz="8800" b="1" dirty="0" err="1" smtClean="0">
                <a:solidFill>
                  <a:srgbClr val="FF0000"/>
                </a:solidFill>
              </a:rPr>
              <a:t>Ojo</a:t>
            </a:r>
            <a:r>
              <a:rPr lang="en-US" sz="8800" b="1" dirty="0" smtClean="0">
                <a:solidFill>
                  <a:srgbClr val="FF0000"/>
                </a:solidFill>
              </a:rPr>
              <a:t>!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667000"/>
            <a:ext cx="5712179" cy="27460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Irregular Forms:</a:t>
            </a:r>
          </a:p>
          <a:p>
            <a:r>
              <a:rPr lang="en-US" sz="3200" b="1" dirty="0" err="1" smtClean="0"/>
              <a:t>Hacer</a:t>
            </a:r>
            <a:r>
              <a:rPr lang="en-US" sz="3200" b="1" dirty="0" smtClean="0"/>
              <a:t> – </a:t>
            </a:r>
            <a:r>
              <a:rPr lang="en-US" sz="3200" b="1" dirty="0" err="1" smtClean="0">
                <a:solidFill>
                  <a:schemeClr val="tx1"/>
                </a:solidFill>
              </a:rPr>
              <a:t>haz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/>
              <a:t>Poner</a:t>
            </a:r>
            <a:r>
              <a:rPr lang="en-US" sz="3200" b="1" dirty="0" smtClean="0"/>
              <a:t> – </a:t>
            </a:r>
            <a:r>
              <a:rPr lang="en-US" sz="3200" b="1" dirty="0" err="1" smtClean="0">
                <a:solidFill>
                  <a:schemeClr val="tx1"/>
                </a:solidFill>
              </a:rPr>
              <a:t>pon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azard 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299">
            <a:off x="533400" y="38862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nish caution sign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09"/>
          <a:stretch/>
        </p:blipFill>
        <p:spPr bwMode="auto">
          <a:xfrm rot="20529250">
            <a:off x="5282074" y="4568434"/>
            <a:ext cx="3650742" cy="1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430" t="7949" r="19230" b="15128"/>
          <a:stretch/>
        </p:blipFill>
        <p:spPr bwMode="auto">
          <a:xfrm>
            <a:off x="990601" y="685800"/>
            <a:ext cx="7162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7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7300" y="4786699"/>
            <a:ext cx="6896100" cy="92333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  ¡</a:t>
            </a:r>
            <a:r>
              <a:rPr lang="en-US" sz="5400" b="1" dirty="0" err="1" smtClean="0">
                <a:solidFill>
                  <a:srgbClr val="FF0000"/>
                </a:solidFill>
              </a:rPr>
              <a:t>Ojo</a:t>
            </a:r>
            <a:r>
              <a:rPr lang="en-US" sz="5400" b="1" dirty="0" smtClean="0">
                <a:solidFill>
                  <a:srgbClr val="FF0000"/>
                </a:solidFill>
              </a:rPr>
              <a:t>! 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Vamos</a:t>
            </a:r>
            <a:r>
              <a:rPr lang="en-US" sz="4800" b="1" dirty="0" smtClean="0"/>
              <a:t> a </a:t>
            </a:r>
            <a:r>
              <a:rPr lang="en-US" sz="4800" b="1" dirty="0" err="1" smtClean="0"/>
              <a:t>comparar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144887"/>
            <a:ext cx="1142999" cy="8520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Infinitivo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86199" y="2147456"/>
            <a:ext cx="4267201" cy="8494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Presente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5400" y="2996942"/>
            <a:ext cx="1143000" cy="138988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Hablar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Leer</a:t>
            </a:r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scribir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886198" y="2996943"/>
            <a:ext cx="4267201" cy="138988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él</a:t>
            </a:r>
            <a:r>
              <a:rPr lang="en-US" dirty="0" smtClean="0"/>
              <a:t>            </a:t>
            </a:r>
            <a:r>
              <a:rPr lang="en-US" dirty="0" err="1" smtClean="0"/>
              <a:t>habla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ella</a:t>
            </a:r>
            <a:r>
              <a:rPr lang="en-US" dirty="0" smtClean="0"/>
              <a:t>         lee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Ud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escribe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38400" y="2147455"/>
            <a:ext cx="1447799" cy="8494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Affirmative 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38400" y="2996943"/>
            <a:ext cx="1447799" cy="13898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</a:t>
            </a:r>
            <a:r>
              <a:rPr lang="en-US" dirty="0" err="1" smtClean="0"/>
              <a:t>Habla</a:t>
            </a:r>
            <a:r>
              <a:rPr lang="en-US" dirty="0" smtClean="0"/>
              <a:t>!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¡Lee!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¡Escribe!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410200" y="3089393"/>
            <a:ext cx="228600" cy="1295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4555866"/>
            <a:ext cx="4572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2400" dirty="0" smtClean="0"/>
              <a:t>Irregular Forms:   </a:t>
            </a:r>
            <a:r>
              <a:rPr lang="en-US" sz="2400" dirty="0" err="1" smtClean="0"/>
              <a:t>Hacer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haz</a:t>
            </a:r>
            <a:endParaRPr lang="en-US" sz="2400" dirty="0"/>
          </a:p>
          <a:p>
            <a:r>
              <a:rPr lang="en-US" sz="2400" dirty="0" smtClean="0"/>
              <a:t>		      </a:t>
            </a:r>
            <a:r>
              <a:rPr lang="en-US" sz="2400" dirty="0" err="1" smtClean="0"/>
              <a:t>Poner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pon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4.bp.blogspot.com/-TbS-pWUapvs/WQvWKDJBfEI/AAAAAAAAPGU/wANIs9__LxAwJUwU8cYC0V9plgvYNKGZQCLcB/s1600/Cinderella%2Blarge%2Bro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03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500" y="54483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Cenicienta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9400" y="13081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¡Trabaja, ahora!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4025" y="485415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¡Pon la mesa</a:t>
            </a:r>
            <a:r>
              <a:rPr lang="es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8945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¡Saca la basura</a:t>
            </a:r>
            <a:r>
              <a:rPr lang="es-US" dirty="0" smtClean="0"/>
              <a:t>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4025" y="13081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 smtClean="0"/>
              <a:t>¡</a:t>
            </a:r>
            <a:r>
              <a:rPr lang="es-US" dirty="0"/>
              <a:t>Limpia el baño!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4025" y="28945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¡Arregla el cuarto!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9400" y="48768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¡Haz tus quehaceres!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715</TotalTime>
  <Words>364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Learning Targets</vt:lpstr>
      <vt:lpstr>PowerPoint Presentation</vt:lpstr>
      <vt:lpstr>Affirmative tú commands</vt:lpstr>
      <vt:lpstr>   </vt:lpstr>
      <vt:lpstr>Vamos a comparar</vt:lpstr>
      <vt:lpstr>¡Ojo!</vt:lpstr>
      <vt:lpstr>PowerPoint Presentation</vt:lpstr>
      <vt:lpstr>Vamos a comparar</vt:lpstr>
      <vt:lpstr>PowerPoint Presentation</vt:lpstr>
      <vt:lpstr>Vamos a practicar con…</vt:lpstr>
      <vt:lpstr>¡Vamos a escribir juntos!</vt:lpstr>
      <vt:lpstr>¡Juguemos!</vt:lpstr>
      <vt:lpstr>Las Reglas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tú commands</dc:title>
  <dc:creator>Corey</dc:creator>
  <cp:lastModifiedBy>Sara Memije</cp:lastModifiedBy>
  <cp:revision>44</cp:revision>
  <dcterms:created xsi:type="dcterms:W3CDTF">2017-10-22T16:28:19Z</dcterms:created>
  <dcterms:modified xsi:type="dcterms:W3CDTF">2017-10-25T16:53:58Z</dcterms:modified>
</cp:coreProperties>
</file>