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912448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25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2495550" y="-95250"/>
            <a:ext cx="41529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 rot="5400000">
            <a:off x="4667250" y="2076450"/>
            <a:ext cx="5638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704850" y="209550"/>
            <a:ext cx="56388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hape 36"/>
          <p:cNvGrpSpPr/>
          <p:nvPr/>
        </p:nvGrpSpPr>
        <p:grpSpPr>
          <a:xfrm>
            <a:off x="0" y="2760663"/>
            <a:ext cx="9151938" cy="4113212"/>
            <a:chOff x="0" y="1739"/>
            <a:chExt cx="5765" cy="2591"/>
          </a:xfrm>
        </p:grpSpPr>
        <p:grpSp>
          <p:nvGrpSpPr>
            <p:cNvPr id="37" name="Shape 37"/>
            <p:cNvGrpSpPr/>
            <p:nvPr/>
          </p:nvGrpSpPr>
          <p:grpSpPr>
            <a:xfrm>
              <a:off x="0" y="3652"/>
              <a:ext cx="5765" cy="678"/>
              <a:chOff x="0" y="3652"/>
              <a:chExt cx="5765" cy="678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0" y="3676"/>
                <a:ext cx="5764" cy="643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9" name="Shape 39"/>
              <p:cNvGrpSpPr/>
              <p:nvPr/>
            </p:nvGrpSpPr>
            <p:grpSpPr>
              <a:xfrm>
                <a:off x="0" y="3652"/>
                <a:ext cx="5765" cy="678"/>
                <a:chOff x="0" y="3652"/>
                <a:chExt cx="5765" cy="678"/>
              </a:xfrm>
            </p:grpSpPr>
            <p:sp>
              <p:nvSpPr>
                <p:cNvPr id="40" name="Shape 40"/>
                <p:cNvSpPr/>
                <p:nvPr/>
              </p:nvSpPr>
              <p:spPr>
                <a:xfrm>
                  <a:off x="0" y="3652"/>
                  <a:ext cx="578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" h="678" extrusionOk="0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" name="Shape 41"/>
                <p:cNvSpPr/>
                <p:nvPr/>
              </p:nvSpPr>
              <p:spPr>
                <a:xfrm>
                  <a:off x="433" y="3652"/>
                  <a:ext cx="578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" h="678" extrusionOk="0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878" y="3652"/>
                  <a:ext cx="578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" h="678" extrusionOk="0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>
                  <a:off x="1323" y="3652"/>
                  <a:ext cx="578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" h="678" extrusionOk="0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" name="Shape 44"/>
                <p:cNvSpPr/>
                <p:nvPr/>
              </p:nvSpPr>
              <p:spPr>
                <a:xfrm>
                  <a:off x="1768" y="3652"/>
                  <a:ext cx="578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" h="678" extrusionOk="0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" name="Shape 45"/>
                <p:cNvSpPr/>
                <p:nvPr/>
              </p:nvSpPr>
              <p:spPr>
                <a:xfrm>
                  <a:off x="2213" y="3652"/>
                  <a:ext cx="578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" h="678" extrusionOk="0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" name="Shape 46"/>
                <p:cNvSpPr/>
                <p:nvPr/>
              </p:nvSpPr>
              <p:spPr>
                <a:xfrm>
                  <a:off x="2646" y="3652"/>
                  <a:ext cx="578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" h="678" extrusionOk="0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" name="Shape 47"/>
                <p:cNvSpPr/>
                <p:nvPr/>
              </p:nvSpPr>
              <p:spPr>
                <a:xfrm>
                  <a:off x="3090" y="3652"/>
                  <a:ext cx="579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" h="678" extrusionOk="0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" name="Shape 48"/>
                <p:cNvSpPr/>
                <p:nvPr/>
              </p:nvSpPr>
              <p:spPr>
                <a:xfrm>
                  <a:off x="3547" y="3652"/>
                  <a:ext cx="579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" h="678" extrusionOk="0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" name="Shape 49"/>
                <p:cNvSpPr/>
                <p:nvPr/>
              </p:nvSpPr>
              <p:spPr>
                <a:xfrm>
                  <a:off x="4004" y="3652"/>
                  <a:ext cx="579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" h="678" extrusionOk="0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0" name="Shape 50"/>
                <p:cNvSpPr/>
                <p:nvPr/>
              </p:nvSpPr>
              <p:spPr>
                <a:xfrm>
                  <a:off x="4473" y="3652"/>
                  <a:ext cx="579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" h="678" extrusionOk="0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" name="Shape 51"/>
                <p:cNvSpPr/>
                <p:nvPr/>
              </p:nvSpPr>
              <p:spPr>
                <a:xfrm>
                  <a:off x="4930" y="3652"/>
                  <a:ext cx="578" cy="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" h="678" extrusionOk="0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" name="Shape 52"/>
                <p:cNvSpPr/>
                <p:nvPr/>
              </p:nvSpPr>
              <p:spPr>
                <a:xfrm>
                  <a:off x="5403" y="3825"/>
                  <a:ext cx="362" cy="5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2" h="505" extrusionOk="0">
                      <a:moveTo>
                        <a:pt x="0" y="504"/>
                      </a:moveTo>
                      <a:lnTo>
                        <a:pt x="361" y="0"/>
                      </a:lnTo>
                      <a:lnTo>
                        <a:pt x="361" y="122"/>
                      </a:lnTo>
                      <a:lnTo>
                        <a:pt x="96" y="504"/>
                      </a:lnTo>
                      <a:lnTo>
                        <a:pt x="0" y="504"/>
                      </a:lnTo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53" name="Shape 53"/>
            <p:cNvSpPr/>
            <p:nvPr/>
          </p:nvSpPr>
          <p:spPr>
            <a:xfrm>
              <a:off x="0" y="1739"/>
              <a:ext cx="516" cy="913"/>
            </a:xfrm>
            <a:custGeom>
              <a:avLst/>
              <a:gdLst/>
              <a:ahLst/>
              <a:cxnLst/>
              <a:rect l="0" t="0" r="0" b="0"/>
              <a:pathLst>
                <a:path w="516" h="913" extrusionOk="0">
                  <a:moveTo>
                    <a:pt x="0" y="0"/>
                  </a:moveTo>
                  <a:lnTo>
                    <a:pt x="515" y="0"/>
                  </a:lnTo>
                  <a:lnTo>
                    <a:pt x="0" y="912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1714500"/>
            <a:ext cx="77724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1714500"/>
            <a:ext cx="38100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714500"/>
            <a:ext cx="38100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5797550"/>
            <a:ext cx="9167813" cy="1076325"/>
            <a:chOff x="0" y="3652"/>
            <a:chExt cx="5775" cy="678"/>
          </a:xfrm>
        </p:grpSpPr>
        <p:sp>
          <p:nvSpPr>
            <p:cNvPr id="11" name="Shape 11"/>
            <p:cNvSpPr/>
            <p:nvPr/>
          </p:nvSpPr>
          <p:spPr>
            <a:xfrm>
              <a:off x="0" y="3676"/>
              <a:ext cx="5774" cy="64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0" y="3652"/>
              <a:ext cx="5775" cy="678"/>
              <a:chOff x="0" y="3652"/>
              <a:chExt cx="5775" cy="678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0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34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879" y="3652"/>
                <a:ext cx="580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80" h="678" extrusionOk="0">
                    <a:moveTo>
                      <a:pt x="0" y="677"/>
                    </a:moveTo>
                    <a:lnTo>
                      <a:pt x="482" y="0"/>
                    </a:lnTo>
                    <a:lnTo>
                      <a:pt x="579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1325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1771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2216" y="3652"/>
                <a:ext cx="580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80" h="678" extrusionOk="0">
                    <a:moveTo>
                      <a:pt x="0" y="677"/>
                    </a:moveTo>
                    <a:lnTo>
                      <a:pt x="482" y="0"/>
                    </a:lnTo>
                    <a:lnTo>
                      <a:pt x="579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2650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3096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554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4011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4481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4939" y="3652"/>
                <a:ext cx="579" cy="678"/>
              </a:xfrm>
              <a:custGeom>
                <a:avLst/>
                <a:gdLst/>
                <a:ahLst/>
                <a:cxnLst/>
                <a:rect l="0" t="0" r="0" b="0"/>
                <a:pathLst>
                  <a:path w="579" h="678" extrusionOk="0">
                    <a:moveTo>
                      <a:pt x="0" y="677"/>
                    </a:moveTo>
                    <a:lnTo>
                      <a:pt x="481" y="0"/>
                    </a:lnTo>
                    <a:lnTo>
                      <a:pt x="578" y="0"/>
                    </a:lnTo>
                    <a:lnTo>
                      <a:pt x="96" y="677"/>
                    </a:lnTo>
                    <a:lnTo>
                      <a:pt x="0" y="677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5413" y="3825"/>
                <a:ext cx="362" cy="505"/>
              </a:xfrm>
              <a:custGeom>
                <a:avLst/>
                <a:gdLst/>
                <a:ahLst/>
                <a:cxnLst/>
                <a:rect l="0" t="0" r="0" b="0"/>
                <a:pathLst>
                  <a:path w="362" h="505" extrusionOk="0">
                    <a:moveTo>
                      <a:pt x="0" y="504"/>
                    </a:moveTo>
                    <a:lnTo>
                      <a:pt x="361" y="0"/>
                    </a:lnTo>
                    <a:lnTo>
                      <a:pt x="361" y="122"/>
                    </a:lnTo>
                    <a:lnTo>
                      <a:pt x="96" y="504"/>
                    </a:lnTo>
                    <a:lnTo>
                      <a:pt x="0" y="504"/>
                    </a:lnTo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1714500"/>
            <a:ext cx="77724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57200" y="381000"/>
            <a:ext cx="8229600" cy="495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sq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Impact"/>
              </a:rPr>
              <a:t>Vocabulary</a:t>
            </a:r>
            <a:br>
              <a:rPr b="0" i="0">
                <a:ln w="19050" cap="sq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Impact"/>
              </a:rPr>
            </a:br>
            <a:r>
              <a:rPr b="0" i="0">
                <a:ln w="19050" cap="sq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Impact"/>
              </a:rPr>
              <a:t> 9-B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talk about computer-related activities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bajar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download</a:t>
            </a:r>
            <a:endParaRPr/>
          </a:p>
        </p:txBody>
      </p:sp>
      <p:pic>
        <p:nvPicPr>
          <p:cNvPr id="189" name="Shape 189" descr="C:\Users\scarterlane\AppData\Local\Microsoft\Windows\Temporary Internet Files\Content.IE5\T004AAM4\MP900390548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5682" y="0"/>
            <a:ext cx="3418318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buscar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search (for)</a:t>
            </a:r>
            <a:endParaRPr/>
          </a:p>
        </p:txBody>
      </p:sp>
      <p:pic>
        <p:nvPicPr>
          <p:cNvPr id="196" name="Shape 196" descr="C:\Users\scarterlane\AppData\Local\Microsoft\Windows\Temporary Internet Files\Content.IE5\UY2G0SMR\MP900442207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28600"/>
            <a:ext cx="3048000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cámara digital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camera</a:t>
            </a:r>
            <a:endParaRPr/>
          </a:p>
        </p:txBody>
      </p:sp>
      <p:pic>
        <p:nvPicPr>
          <p:cNvPr id="203" name="Shape 203" descr="C:\Users\scarterlane\AppData\Local\Microsoft\Windows\Temporary Internet Files\Content.IE5\BHXF3FS8\MM900236369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762000"/>
            <a:ext cx="1697182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canción</a:t>
            </a:r>
            <a:b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canciones</a:t>
            </a: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song(s)</a:t>
            </a:r>
            <a:endParaRPr/>
          </a:p>
        </p:txBody>
      </p:sp>
      <p:pic>
        <p:nvPicPr>
          <p:cNvPr id="210" name="Shape 210" descr="C:\Users\scarterlane\AppData\Local\Microsoft\Windows\Temporary Internet Files\Content.IE5\BHXF3FS8\MC90023755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733800"/>
            <a:ext cx="2231679" cy="191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composición</a:t>
            </a:r>
            <a:br>
              <a:rPr lang="en-US" sz="8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8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composiciones</a:t>
            </a:r>
            <a:endParaRPr sz="96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composition(s)</a:t>
            </a:r>
            <a:endParaRPr/>
          </a:p>
        </p:txBody>
      </p:sp>
      <p:pic>
        <p:nvPicPr>
          <p:cNvPr id="217" name="Shape 217" descr="C:\Users\scarterlane\AppData\Local\Microsoft\Windows\Temporary Internet Files\Content.IE5\BHXF3FS8\MP900439326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3857" y="4751832"/>
            <a:ext cx="2710143" cy="210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computadora portátil</a:t>
            </a: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laptop computer</a:t>
            </a:r>
            <a:endParaRPr/>
          </a:p>
        </p:txBody>
      </p:sp>
      <p:pic>
        <p:nvPicPr>
          <p:cNvPr id="224" name="Shape 224" descr="C:\Users\scarterlane\AppData\Local\Microsoft\Windows\Temporary Internet Files\Content.IE5\VQBTFT83\MP9004425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4775200"/>
            <a:ext cx="3124200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crear</a:t>
            </a: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create</a:t>
            </a:r>
            <a:endParaRPr/>
          </a:p>
        </p:txBody>
      </p:sp>
      <p:pic>
        <p:nvPicPr>
          <p:cNvPr id="231" name="Shape 231" descr="C:\Users\scarterlane\AppData\Local\Microsoft\Windows\Temporary Internet Files\Content.IE5\UY2G0SMR\MP90041411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496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curso</a:t>
            </a: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</a:t>
            </a:r>
            <a:endParaRPr/>
          </a:p>
        </p:txBody>
      </p:sp>
      <p:pic>
        <p:nvPicPr>
          <p:cNvPr id="238" name="Shape 238" descr="C:\Users\scarterlane\AppData\Local\Microsoft\Windows\Temporary Internet Files\Content.IE5\BHXF3FS8\MC900058987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609600"/>
            <a:ext cx="1689811" cy="171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diapositiva</a:t>
            </a:r>
            <a:endParaRPr sz="96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film slide</a:t>
            </a:r>
            <a:endParaRPr/>
          </a:p>
        </p:txBody>
      </p:sp>
      <p:pic>
        <p:nvPicPr>
          <p:cNvPr id="245" name="Shape 245" descr="C:\Users\scarterlane\AppData\Local\Microsoft\Windows\Temporary Internet Files\Content.IE5\UY2G0SMR\MP90017784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228600"/>
            <a:ext cx="3200400" cy="2133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/>
              <a:t>To talk about communication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dirección electrónica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e-mail address</a:t>
            </a:r>
            <a:endParaRPr/>
          </a:p>
        </p:txBody>
      </p:sp>
      <p:pic>
        <p:nvPicPr>
          <p:cNvPr id="252" name="Shape 252" descr="C:\Users\scarterlane\AppData\Local\Microsoft\Windows\Temporary Internet Files\Content.IE5\UY2G0SMR\MC900347709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228600"/>
            <a:ext cx="1818742" cy="14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documento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</a:t>
            </a:r>
            <a:endParaRPr/>
          </a:p>
        </p:txBody>
      </p:sp>
      <p:pic>
        <p:nvPicPr>
          <p:cNvPr id="259" name="Shape 259" descr="C:\Users\scarterlane\AppData\Local\Microsoft\Windows\Temporary Internet Files\Content.IE5\BHXF3FS8\MC90029716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381000"/>
            <a:ext cx="1815084" cy="169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escribir por correo electrónico</a:t>
            </a:r>
            <a:endParaRPr sz="96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send an e-mail message</a:t>
            </a:r>
            <a:endParaRPr/>
          </a:p>
        </p:txBody>
      </p:sp>
      <p:pic>
        <p:nvPicPr>
          <p:cNvPr id="266" name="Shape 266" descr="C:\Users\scarterlane\AppData\Local\Microsoft\Windows\Temporary Internet Files\Content.IE5\VQBTFT83\MC900441519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52400"/>
            <a:ext cx="1866900" cy="10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estar en línea</a:t>
            </a:r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 online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grabar un disco compacto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burn a CD</a:t>
            </a:r>
            <a:endParaRPr/>
          </a:p>
        </p:txBody>
      </p:sp>
      <p:pic>
        <p:nvPicPr>
          <p:cNvPr id="279" name="Shape 279" descr="C:\Users\scarterlane\AppData\Local\Microsoft\Windows\Temporary Internet Files\Content.IE5\VQBTFT83\MC900431562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3124200"/>
            <a:ext cx="1904762" cy="191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gráficos</a:t>
            </a: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graphics</a:t>
            </a:r>
            <a:endParaRPr/>
          </a:p>
        </p:txBody>
      </p:sp>
      <p:pic>
        <p:nvPicPr>
          <p:cNvPr id="287" name="Shape 287" descr="C:\Users\scarterlane\AppData\Local\Microsoft\Windows\Temporary Internet Files\Content.IE5\VQBTFT83\MC900059832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381000"/>
            <a:ext cx="1817827" cy="184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información</a:t>
            </a:r>
            <a:endParaRPr sz="96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/>
          </a:p>
        </p:txBody>
      </p:sp>
      <p:pic>
        <p:nvPicPr>
          <p:cNvPr id="294" name="Shape 294" descr="C:\Program Files\Microsoft Office\MEDIA\CAGCAT10\j0299125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457200"/>
            <a:ext cx="1100023" cy="18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informe</a:t>
            </a: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endParaRPr/>
          </a:p>
        </p:txBody>
      </p:sp>
      <p:pic>
        <p:nvPicPr>
          <p:cNvPr id="301" name="Shape 301" descr="C:\Users\scarterlane\AppData\Local\Microsoft\Windows\Temporary Internet Files\Content.IE5\VQBTFT83\MC900030044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609600"/>
            <a:ext cx="1520647" cy="1698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laboratorio</a:t>
            </a: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laboratory</a:t>
            </a:r>
            <a:endParaRPr/>
          </a:p>
        </p:txBody>
      </p:sp>
      <p:pic>
        <p:nvPicPr>
          <p:cNvPr id="308" name="Shape 308" descr="C:\Users\scarterlane\AppData\Local\Microsoft\Windows\Temporary Internet Files\Content.IE5\UY2G0SMR\MP900448479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04800"/>
            <a:ext cx="27432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navegar en la Red</a:t>
            </a: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surf the Web</a:t>
            </a:r>
            <a:endParaRPr/>
          </a:p>
        </p:txBody>
      </p:sp>
      <p:pic>
        <p:nvPicPr>
          <p:cNvPr id="315" name="Shape 315" descr="C:\Users\scarterlane\AppData\Local\Microsoft\Windows\Temporary Internet Files\Content.IE5\BHXF3FS8\MC90033425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2286000"/>
            <a:ext cx="1815084" cy="173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 a cara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face to face</a:t>
            </a:r>
            <a:endParaRPr/>
          </a:p>
        </p:txBody>
      </p:sp>
      <p:pic>
        <p:nvPicPr>
          <p:cNvPr id="135" name="Shape 135" descr="C:\Users\scarterlane\AppData\Local\Microsoft\Windows\Temporary Internet Files\Content.IE5\UY2G0SMR\MP90042230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228600"/>
            <a:ext cx="2286000" cy="2286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página Web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page</a:t>
            </a:r>
            <a:endParaRPr/>
          </a:p>
        </p:txBody>
      </p:sp>
      <p:pic>
        <p:nvPicPr>
          <p:cNvPr id="322" name="Shape 322" descr="C:\Users\scarterlane\AppData\Local\Microsoft\Windows\Temporary Internet Files\Content.IE5\VQBTFT83\MM900286747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61122"/>
            <a:ext cx="1600200" cy="152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presentación</a:t>
            </a:r>
            <a:br>
              <a:rPr lang="en-US" sz="8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8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presentaciones</a:t>
            </a:r>
            <a:endParaRPr sz="96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presentation(s)</a:t>
            </a:r>
            <a:endParaRPr/>
          </a:p>
        </p:txBody>
      </p:sp>
      <p:pic>
        <p:nvPicPr>
          <p:cNvPr id="329" name="Shape 329" descr="C:\Users\scarterlane\AppData\Local\Microsoft\Windows\Temporary Internet Files\Content.IE5\UY2G0SMR\MC900365662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733800"/>
            <a:ext cx="1781251" cy="174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 descr="C:\Users\scarterlane\AppData\Local\Microsoft\Windows\Temporary Internet Files\Content.IE5\VQBTFT83\MC900089046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810000"/>
            <a:ext cx="1564538" cy="179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sitio Web</a:t>
            </a: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site</a:t>
            </a:r>
            <a:endParaRPr/>
          </a:p>
        </p:txBody>
      </p:sp>
      <p:pic>
        <p:nvPicPr>
          <p:cNvPr id="337" name="Shape 337" descr="C:\Users\scarterlane\AppData\Local\Microsoft\Windows\Temporary Internet Files\Content.IE5\BHXF3FS8\MC90036609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609600"/>
            <a:ext cx="1795882" cy="138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visitar salones de chat</a:t>
            </a: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visit chat rooms</a:t>
            </a:r>
            <a:endParaRPr/>
          </a:p>
        </p:txBody>
      </p:sp>
      <p:pic>
        <p:nvPicPr>
          <p:cNvPr id="344" name="Shape 344" descr="C:\Users\scarterlane\AppData\Local\Microsoft\Windows\Temporary Internet Files\Content.IE5\UY2G0SMR\MP900387727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286000"/>
            <a:ext cx="2149267" cy="153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useful expressions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complicado, -a</a:t>
            </a: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complicated</a:t>
            </a:r>
            <a:endParaRPr/>
          </a:p>
        </p:txBody>
      </p:sp>
      <p:pic>
        <p:nvPicPr>
          <p:cNvPr id="357" name="Shape 357" descr="C:\Users\scarterlane\AppData\Local\Microsoft\Windows\Temporary Internet Files\Content.IE5\BHXF3FS8\MP90044846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228600"/>
            <a:ext cx="16002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¿Para qué sirve?</a:t>
            </a:r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What’s it (used) for?</a:t>
            </a:r>
            <a:endParaRPr/>
          </a:p>
        </p:txBody>
      </p:sp>
      <p:pic>
        <p:nvPicPr>
          <p:cNvPr id="364" name="Shape 364" descr="C:\Users\scarterlane\AppData\Local\Microsoft\Windows\Temporary Internet Files\Content.IE5\T004AAM4\MP900382649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609600"/>
            <a:ext cx="1905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rápidamente</a:t>
            </a: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quickly</a:t>
            </a:r>
            <a:endParaRPr/>
          </a:p>
        </p:txBody>
      </p:sp>
      <p:pic>
        <p:nvPicPr>
          <p:cNvPr id="371" name="Shape 371" descr="C:\Users\scarterlane\AppData\Local\Microsoft\Windows\Temporary Internet Files\Content.IE5\UY2G0SMR\MC900383572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57200"/>
            <a:ext cx="1600200" cy="160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Sirve para...</a:t>
            </a:r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used for...</a:t>
            </a:r>
            <a:endParaRPr/>
          </a:p>
        </p:txBody>
      </p:sp>
      <p:pic>
        <p:nvPicPr>
          <p:cNvPr id="378" name="Shape 378" descr="C:\Users\scarterlane\AppData\Local\Microsoft\Windows\Temporary Internet Files\Content.IE5\UY2G0SMR\MP90040657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304800"/>
            <a:ext cx="1853184" cy="2778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tener miedo (de)</a:t>
            </a: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 afraid (of)</a:t>
            </a:r>
            <a:endParaRPr/>
          </a:p>
        </p:txBody>
      </p:sp>
      <p:pic>
        <p:nvPicPr>
          <p:cNvPr id="385" name="Shape 385" descr="C:\Users\scarterlane\AppData\Local\Microsoft\Windows\Temporary Internet Files\Content.IE5\UY2G0SMR\MC900281353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2581" y="2739542"/>
            <a:ext cx="1678838" cy="137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carta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letter</a:t>
            </a:r>
            <a:endParaRPr/>
          </a:p>
        </p:txBody>
      </p:sp>
      <p:pic>
        <p:nvPicPr>
          <p:cNvPr id="142" name="Shape 142" descr="C:\Users\scarterlane\AppData\Local\Microsoft\Windows\Temporary Internet Files\Content.IE5\T004AAM4\MC900431536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381000"/>
            <a:ext cx="2286521" cy="224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móvil</a:t>
            </a:r>
            <a:endParaRPr sz="96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phone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Shape 392" descr="C:\Users\scarterlane\AppData\Local\Microsoft\Windows\Temporary Internet Files\Content.IE5\BHXF3FS8\MP90043093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52400"/>
            <a:ext cx="1829916" cy="27435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11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ctrTitle"/>
          </p:nvPr>
        </p:nvSpPr>
        <p:spPr>
          <a:xfrm>
            <a:off x="228600" y="2286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¿Qué te parece?</a:t>
            </a:r>
            <a:endParaRPr sz="80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think?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comunicarse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communicate (with)</a:t>
            </a:r>
            <a:endParaRPr/>
          </a:p>
        </p:txBody>
      </p:sp>
      <p:pic>
        <p:nvPicPr>
          <p:cNvPr id="149" name="Shape 149" descr="C:\Users\scarterlane\AppData\Local\Microsoft\Windows\Temporary Internet Files\Content.IE5\UY2G0SMR\MP90043876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28600"/>
            <a:ext cx="2798064" cy="201203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0" y="1447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(yo) me comunico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communicate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(tú) te comunicas</a:t>
            </a:r>
            <a:endParaRPr sz="80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communicate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enviar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send</a:t>
            </a:r>
            <a:endParaRPr/>
          </a:p>
        </p:txBody>
      </p:sp>
      <p:pic>
        <p:nvPicPr>
          <p:cNvPr id="168" name="Shape 168" descr="C:\Users\scarterlane\AppData\Local\Microsoft\Windows\Temporary Internet Files\Content.IE5\UY2G0SMR\MC900441435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533400"/>
            <a:ext cx="1981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C:\Users\scarterlane\AppData\Local\Microsoft\Windows\Temporary Internet Files\Content.IE5\T004AAM4\MP900390574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609600"/>
            <a:ext cx="2243271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tarjeta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card</a:t>
            </a:r>
            <a:endParaRPr/>
          </a:p>
        </p:txBody>
      </p:sp>
      <p:pic>
        <p:nvPicPr>
          <p:cNvPr id="176" name="Shape 176" descr="C:\Users\scarterlane\AppData\Local\Microsoft\Windows\Temporary Internet Files\Content.IE5\UY2G0SMR\MC900361924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685800"/>
            <a:ext cx="1416406" cy="181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nes On Blue">
  <a:themeElements>
    <a:clrScheme name="Lines On Blue 1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33"/>
      </a:accent1>
      <a:accent2>
        <a:srgbClr val="0000FF"/>
      </a:accent2>
      <a:accent3>
        <a:srgbClr val="AAAAAA"/>
      </a:accent3>
      <a:accent4>
        <a:srgbClr val="DADADA"/>
      </a:accent4>
      <a:accent5>
        <a:srgbClr val="FFCAAD"/>
      </a:accent5>
      <a:accent6>
        <a:srgbClr val="0000E7"/>
      </a:accent6>
      <a:hlink>
        <a:srgbClr val="FF33CC"/>
      </a:hlink>
      <a:folHlink>
        <a:srgbClr val="0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82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Lines On Blue</vt:lpstr>
      <vt:lpstr>PowerPoint Presentation</vt:lpstr>
      <vt:lpstr>To talk about communication</vt:lpstr>
      <vt:lpstr>cara a cara</vt:lpstr>
      <vt:lpstr>la carta</vt:lpstr>
      <vt:lpstr>comunicarse</vt:lpstr>
      <vt:lpstr>(yo) me comunico</vt:lpstr>
      <vt:lpstr>(tú) te comunicas</vt:lpstr>
      <vt:lpstr>enviar</vt:lpstr>
      <vt:lpstr>la tarjeta</vt:lpstr>
      <vt:lpstr>To talk about computer-related activities</vt:lpstr>
      <vt:lpstr>bajar</vt:lpstr>
      <vt:lpstr>buscar</vt:lpstr>
      <vt:lpstr>la cámara digital</vt:lpstr>
      <vt:lpstr>la canción las canciones</vt:lpstr>
      <vt:lpstr>la composición las composiciones</vt:lpstr>
      <vt:lpstr>la computadora portátil</vt:lpstr>
      <vt:lpstr>crear</vt:lpstr>
      <vt:lpstr>el curso</vt:lpstr>
      <vt:lpstr>la diapositiva</vt:lpstr>
      <vt:lpstr>la dirección electrónica</vt:lpstr>
      <vt:lpstr>el documento</vt:lpstr>
      <vt:lpstr>escribir por correo electrónico</vt:lpstr>
      <vt:lpstr>estar en línea</vt:lpstr>
      <vt:lpstr>grabar un disco compacto</vt:lpstr>
      <vt:lpstr>los gráficos</vt:lpstr>
      <vt:lpstr>la información</vt:lpstr>
      <vt:lpstr>el informe</vt:lpstr>
      <vt:lpstr>el laboratorio</vt:lpstr>
      <vt:lpstr>navegar en la Red</vt:lpstr>
      <vt:lpstr>la página Web</vt:lpstr>
      <vt:lpstr>la presentación las presentaciones</vt:lpstr>
      <vt:lpstr>el sitio Web</vt:lpstr>
      <vt:lpstr>visitar salones de chat</vt:lpstr>
      <vt:lpstr>Other useful expressions</vt:lpstr>
      <vt:lpstr>complicado, -a</vt:lpstr>
      <vt:lpstr>¿Para qué sirve?</vt:lpstr>
      <vt:lpstr>rápidamente</vt:lpstr>
      <vt:lpstr>Sirve para...</vt:lpstr>
      <vt:lpstr>tener miedo (de)</vt:lpstr>
      <vt:lpstr>el móvil</vt:lpstr>
      <vt:lpstr>¿Qué te parece?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Memije</dc:creator>
  <cp:lastModifiedBy>Sara Memije</cp:lastModifiedBy>
  <cp:revision>1</cp:revision>
  <dcterms:modified xsi:type="dcterms:W3CDTF">2018-05-04T17:08:17Z</dcterms:modified>
</cp:coreProperties>
</file>